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28"/>
  </p:notesMasterIdLst>
  <p:handoutMasterIdLst>
    <p:handoutMasterId r:id="rId29"/>
  </p:handoutMasterIdLst>
  <p:sldIdLst>
    <p:sldId id="303" r:id="rId5"/>
    <p:sldId id="349" r:id="rId6"/>
    <p:sldId id="306" r:id="rId7"/>
    <p:sldId id="285" r:id="rId8"/>
    <p:sldId id="264" r:id="rId9"/>
    <p:sldId id="267" r:id="rId10"/>
    <p:sldId id="282" r:id="rId11"/>
    <p:sldId id="309" r:id="rId12"/>
    <p:sldId id="276" r:id="rId13"/>
    <p:sldId id="310" r:id="rId14"/>
    <p:sldId id="270" r:id="rId15"/>
    <p:sldId id="278" r:id="rId16"/>
    <p:sldId id="298" r:id="rId17"/>
    <p:sldId id="311" r:id="rId18"/>
    <p:sldId id="308" r:id="rId19"/>
    <p:sldId id="307" r:id="rId20"/>
    <p:sldId id="313" r:id="rId21"/>
    <p:sldId id="312" r:id="rId22"/>
    <p:sldId id="314" r:id="rId23"/>
    <p:sldId id="315" r:id="rId24"/>
    <p:sldId id="316" r:id="rId25"/>
    <p:sldId id="317" r:id="rId26"/>
    <p:sldId id="318" r:id="rId2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50A8D-8643-459C-8CD1-08DC80691048}" v="31" dt="2022-12-05T09:06:10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5407" autoAdjust="0"/>
  </p:normalViewPr>
  <p:slideViewPr>
    <p:cSldViewPr>
      <p:cViewPr varScale="1">
        <p:scale>
          <a:sx n="68" d="100"/>
          <a:sy n="68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4C750A8D-8643-459C-8CD1-08DC80691048}"/>
    <pc:docChg chg="undo custSel addSld delSld modSld">
      <pc:chgData name="Ben Nienhuis" userId="2c6c04f1-77c7-44b5-a463-93386779ab63" providerId="ADAL" clId="{4C750A8D-8643-459C-8CD1-08DC80691048}" dt="2022-12-05T09:06:10.561" v="111"/>
      <pc:docMkLst>
        <pc:docMk/>
      </pc:docMkLst>
      <pc:sldChg chg="add">
        <pc:chgData name="Ben Nienhuis" userId="2c6c04f1-77c7-44b5-a463-93386779ab63" providerId="ADAL" clId="{4C750A8D-8643-459C-8CD1-08DC80691048}" dt="2022-12-05T08:51:29.368" v="24"/>
        <pc:sldMkLst>
          <pc:docMk/>
          <pc:sldMk cId="169222102" sldId="264"/>
        </pc:sldMkLst>
      </pc:sldChg>
      <pc:sldChg chg="modSp add">
        <pc:chgData name="Ben Nienhuis" userId="2c6c04f1-77c7-44b5-a463-93386779ab63" providerId="ADAL" clId="{4C750A8D-8643-459C-8CD1-08DC80691048}" dt="2022-12-05T08:53:07.309" v="39" actId="167"/>
        <pc:sldMkLst>
          <pc:docMk/>
          <pc:sldMk cId="303594583" sldId="267"/>
        </pc:sldMkLst>
        <pc:picChg chg="mod">
          <ac:chgData name="Ben Nienhuis" userId="2c6c04f1-77c7-44b5-a463-93386779ab63" providerId="ADAL" clId="{4C750A8D-8643-459C-8CD1-08DC80691048}" dt="2022-12-05T08:53:07.309" v="39" actId="167"/>
          <ac:picMkLst>
            <pc:docMk/>
            <pc:sldMk cId="303594583" sldId="267"/>
            <ac:picMk id="4098" creationId="{00000000-0000-0000-0000-000000000000}"/>
          </ac:picMkLst>
        </pc:picChg>
      </pc:sldChg>
      <pc:sldChg chg="modSp add mod">
        <pc:chgData name="Ben Nienhuis" userId="2c6c04f1-77c7-44b5-a463-93386779ab63" providerId="ADAL" clId="{4C750A8D-8643-459C-8CD1-08DC80691048}" dt="2022-12-05T08:55:10.330" v="59" actId="1076"/>
        <pc:sldMkLst>
          <pc:docMk/>
          <pc:sldMk cId="2642891106" sldId="270"/>
        </pc:sldMkLst>
        <pc:spChg chg="mod">
          <ac:chgData name="Ben Nienhuis" userId="2c6c04f1-77c7-44b5-a463-93386779ab63" providerId="ADAL" clId="{4C750A8D-8643-459C-8CD1-08DC80691048}" dt="2022-12-05T08:55:10.330" v="59" actId="1076"/>
          <ac:spMkLst>
            <pc:docMk/>
            <pc:sldMk cId="2642891106" sldId="270"/>
            <ac:spMk id="5" creationId="{00000000-0000-0000-0000-000000000000}"/>
          </ac:spMkLst>
        </pc:spChg>
      </pc:sldChg>
      <pc:sldChg chg="modSp add mod">
        <pc:chgData name="Ben Nienhuis" userId="2c6c04f1-77c7-44b5-a463-93386779ab63" providerId="ADAL" clId="{4C750A8D-8643-459C-8CD1-08DC80691048}" dt="2022-12-05T08:54:40.616" v="56" actId="1076"/>
        <pc:sldMkLst>
          <pc:docMk/>
          <pc:sldMk cId="1693396934" sldId="276"/>
        </pc:sldMkLst>
        <pc:spChg chg="mod">
          <ac:chgData name="Ben Nienhuis" userId="2c6c04f1-77c7-44b5-a463-93386779ab63" providerId="ADAL" clId="{4C750A8D-8643-459C-8CD1-08DC80691048}" dt="2022-12-05T08:54:40.616" v="56" actId="1076"/>
          <ac:spMkLst>
            <pc:docMk/>
            <pc:sldMk cId="1693396934" sldId="276"/>
            <ac:spMk id="5" creationId="{00000000-0000-0000-0000-000000000000}"/>
          </ac:spMkLst>
        </pc:spChg>
      </pc:sldChg>
      <pc:sldChg chg="modSp add">
        <pc:chgData name="Ben Nienhuis" userId="2c6c04f1-77c7-44b5-a463-93386779ab63" providerId="ADAL" clId="{4C750A8D-8643-459C-8CD1-08DC80691048}" dt="2022-12-05T08:55:24.016" v="60" actId="255"/>
        <pc:sldMkLst>
          <pc:docMk/>
          <pc:sldMk cId="2833830021" sldId="278"/>
        </pc:sldMkLst>
        <pc:spChg chg="mod">
          <ac:chgData name="Ben Nienhuis" userId="2c6c04f1-77c7-44b5-a463-93386779ab63" providerId="ADAL" clId="{4C750A8D-8643-459C-8CD1-08DC80691048}" dt="2022-12-05T08:55:24.016" v="60" actId="255"/>
          <ac:spMkLst>
            <pc:docMk/>
            <pc:sldMk cId="2833830021" sldId="278"/>
            <ac:spMk id="7" creationId="{EB7B1857-333A-4A2E-B342-923BDE2F3AB6}"/>
          </ac:spMkLst>
        </pc:spChg>
      </pc:sldChg>
      <pc:sldChg chg="modSp add">
        <pc:chgData name="Ben Nienhuis" userId="2c6c04f1-77c7-44b5-a463-93386779ab63" providerId="ADAL" clId="{4C750A8D-8643-459C-8CD1-08DC80691048}" dt="2022-12-05T08:53:17.536" v="40" actId="255"/>
        <pc:sldMkLst>
          <pc:docMk/>
          <pc:sldMk cId="2008076156" sldId="282"/>
        </pc:sldMkLst>
        <pc:spChg chg="mod">
          <ac:chgData name="Ben Nienhuis" userId="2c6c04f1-77c7-44b5-a463-93386779ab63" providerId="ADAL" clId="{4C750A8D-8643-459C-8CD1-08DC80691048}" dt="2022-12-05T08:53:17.536" v="40" actId="255"/>
          <ac:spMkLst>
            <pc:docMk/>
            <pc:sldMk cId="2008076156" sldId="282"/>
            <ac:spMk id="5" creationId="{00000000-0000-0000-0000-000000000000}"/>
          </ac:spMkLst>
        </pc:spChg>
      </pc:sldChg>
      <pc:sldChg chg="addSp modSp add mod">
        <pc:chgData name="Ben Nienhuis" userId="2c6c04f1-77c7-44b5-a463-93386779ab63" providerId="ADAL" clId="{4C750A8D-8643-459C-8CD1-08DC80691048}" dt="2022-12-05T08:52:42.482" v="37" actId="1076"/>
        <pc:sldMkLst>
          <pc:docMk/>
          <pc:sldMk cId="3095359228" sldId="285"/>
        </pc:sldMkLst>
        <pc:spChg chg="mod">
          <ac:chgData name="Ben Nienhuis" userId="2c6c04f1-77c7-44b5-a463-93386779ab63" providerId="ADAL" clId="{4C750A8D-8643-459C-8CD1-08DC80691048}" dt="2022-12-05T08:52:23.541" v="34" actId="255"/>
          <ac:spMkLst>
            <pc:docMk/>
            <pc:sldMk cId="3095359228" sldId="285"/>
            <ac:spMk id="5" creationId="{00000000-0000-0000-0000-000000000000}"/>
          </ac:spMkLst>
        </pc:spChg>
        <pc:spChg chg="mod">
          <ac:chgData name="Ben Nienhuis" userId="2c6c04f1-77c7-44b5-a463-93386779ab63" providerId="ADAL" clId="{4C750A8D-8643-459C-8CD1-08DC80691048}" dt="2022-12-05T08:52:15.597" v="33" actId="255"/>
          <ac:spMkLst>
            <pc:docMk/>
            <pc:sldMk cId="3095359228" sldId="285"/>
            <ac:spMk id="7" creationId="{00000000-0000-0000-0000-000000000000}"/>
          </ac:spMkLst>
        </pc:spChg>
        <pc:picChg chg="add mod">
          <ac:chgData name="Ben Nienhuis" userId="2c6c04f1-77c7-44b5-a463-93386779ab63" providerId="ADAL" clId="{4C750A8D-8643-459C-8CD1-08DC80691048}" dt="2022-12-05T08:52:42.482" v="37" actId="1076"/>
          <ac:picMkLst>
            <pc:docMk/>
            <pc:sldMk cId="3095359228" sldId="285"/>
            <ac:picMk id="3" creationId="{A11B112B-D0BF-2FD6-4226-0869466D674B}"/>
          </ac:picMkLst>
        </pc:picChg>
      </pc:sldChg>
      <pc:sldChg chg="modSp add mod">
        <pc:chgData name="Ben Nienhuis" userId="2c6c04f1-77c7-44b5-a463-93386779ab63" providerId="ADAL" clId="{4C750A8D-8643-459C-8CD1-08DC80691048}" dt="2022-12-05T08:55:38.278" v="62" actId="14100"/>
        <pc:sldMkLst>
          <pc:docMk/>
          <pc:sldMk cId="2809071585" sldId="298"/>
        </pc:sldMkLst>
        <pc:spChg chg="mod">
          <ac:chgData name="Ben Nienhuis" userId="2c6c04f1-77c7-44b5-a463-93386779ab63" providerId="ADAL" clId="{4C750A8D-8643-459C-8CD1-08DC80691048}" dt="2022-12-05T08:51:29.516" v="25" actId="27636"/>
          <ac:spMkLst>
            <pc:docMk/>
            <pc:sldMk cId="2809071585" sldId="298"/>
            <ac:spMk id="2" creationId="{00000000-0000-0000-0000-000000000000}"/>
          </ac:spMkLst>
        </pc:spChg>
        <pc:spChg chg="mod">
          <ac:chgData name="Ben Nienhuis" userId="2c6c04f1-77c7-44b5-a463-93386779ab63" providerId="ADAL" clId="{4C750A8D-8643-459C-8CD1-08DC80691048}" dt="2022-12-05T08:55:38.278" v="62" actId="14100"/>
          <ac:spMkLst>
            <pc:docMk/>
            <pc:sldMk cId="2809071585" sldId="298"/>
            <ac:spMk id="5" creationId="{00000000-0000-0000-0000-000000000000}"/>
          </ac:spMkLst>
        </pc:spChg>
      </pc:sldChg>
      <pc:sldChg chg="modSp mod">
        <pc:chgData name="Ben Nienhuis" userId="2c6c04f1-77c7-44b5-a463-93386779ab63" providerId="ADAL" clId="{4C750A8D-8643-459C-8CD1-08DC80691048}" dt="2022-12-05T08:51:02.290" v="22" actId="6549"/>
        <pc:sldMkLst>
          <pc:docMk/>
          <pc:sldMk cId="829450661" sldId="303"/>
        </pc:sldMkLst>
        <pc:spChg chg="mod">
          <ac:chgData name="Ben Nienhuis" userId="2c6c04f1-77c7-44b5-a463-93386779ab63" providerId="ADAL" clId="{4C750A8D-8643-459C-8CD1-08DC80691048}" dt="2022-12-05T08:51:02.290" v="22" actId="6549"/>
          <ac:spMkLst>
            <pc:docMk/>
            <pc:sldMk cId="829450661" sldId="303"/>
            <ac:spMk id="4" creationId="{013A01E7-C0E6-4157-8099-FDC0A2F96222}"/>
          </ac:spMkLst>
        </pc:spChg>
      </pc:sldChg>
      <pc:sldChg chg="add">
        <pc:chgData name="Ben Nienhuis" userId="2c6c04f1-77c7-44b5-a463-93386779ab63" providerId="ADAL" clId="{4C750A8D-8643-459C-8CD1-08DC80691048}" dt="2022-12-05T08:51:29.368" v="24"/>
        <pc:sldMkLst>
          <pc:docMk/>
          <pc:sldMk cId="872627998" sldId="306"/>
        </pc:sldMkLst>
      </pc:sldChg>
      <pc:sldChg chg="addSp delSp modSp add del mod">
        <pc:chgData name="Ben Nienhuis" userId="2c6c04f1-77c7-44b5-a463-93386779ab63" providerId="ADAL" clId="{4C750A8D-8643-459C-8CD1-08DC80691048}" dt="2022-12-05T08:58:17.648" v="78" actId="1076"/>
        <pc:sldMkLst>
          <pc:docMk/>
          <pc:sldMk cId="2206971185" sldId="307"/>
        </pc:sldMkLst>
        <pc:spChg chg="del">
          <ac:chgData name="Ben Nienhuis" userId="2c6c04f1-77c7-44b5-a463-93386779ab63" providerId="ADAL" clId="{4C750A8D-8643-459C-8CD1-08DC80691048}" dt="2022-12-05T08:56:45.274" v="71" actId="478"/>
          <ac:spMkLst>
            <pc:docMk/>
            <pc:sldMk cId="2206971185" sldId="307"/>
            <ac:spMk id="7" creationId="{86E9B960-2E10-40CD-9EF1-8A9CAD8870C8}"/>
          </ac:spMkLst>
        </pc:spChg>
        <pc:spChg chg="mod">
          <ac:chgData name="Ben Nienhuis" userId="2c6c04f1-77c7-44b5-a463-93386779ab63" providerId="ADAL" clId="{4C750A8D-8643-459C-8CD1-08DC80691048}" dt="2022-12-05T08:57:02.875" v="76" actId="1076"/>
          <ac:spMkLst>
            <pc:docMk/>
            <pc:sldMk cId="2206971185" sldId="307"/>
            <ac:spMk id="8" creationId="{8592C5B5-9156-4F50-8358-B5B3E479474C}"/>
          </ac:spMkLst>
        </pc:spChg>
        <pc:picChg chg="add mod">
          <ac:chgData name="Ben Nienhuis" userId="2c6c04f1-77c7-44b5-a463-93386779ab63" providerId="ADAL" clId="{4C750A8D-8643-459C-8CD1-08DC80691048}" dt="2022-12-05T08:58:17.648" v="78" actId="1076"/>
          <ac:picMkLst>
            <pc:docMk/>
            <pc:sldMk cId="2206971185" sldId="307"/>
            <ac:picMk id="2" creationId="{3F3DD624-7695-2D4F-6E99-6AFFDFE7747F}"/>
          </ac:picMkLst>
        </pc:picChg>
        <pc:picChg chg="del mod">
          <ac:chgData name="Ben Nienhuis" userId="2c6c04f1-77c7-44b5-a463-93386779ab63" providerId="ADAL" clId="{4C750A8D-8643-459C-8CD1-08DC80691048}" dt="2022-12-05T08:56:48.842" v="73" actId="478"/>
          <ac:picMkLst>
            <pc:docMk/>
            <pc:sldMk cId="2206971185" sldId="307"/>
            <ac:picMk id="4" creationId="{00000000-0000-0000-0000-000000000000}"/>
          </ac:picMkLst>
        </pc:picChg>
      </pc:sldChg>
      <pc:sldChg chg="modSp add mod">
        <pc:chgData name="Ben Nienhuis" userId="2c6c04f1-77c7-44b5-a463-93386779ab63" providerId="ADAL" clId="{4C750A8D-8643-459C-8CD1-08DC80691048}" dt="2022-12-05T08:56:21.223" v="68" actId="1076"/>
        <pc:sldMkLst>
          <pc:docMk/>
          <pc:sldMk cId="2093163160" sldId="308"/>
        </pc:sldMkLst>
        <pc:spChg chg="mod">
          <ac:chgData name="Ben Nienhuis" userId="2c6c04f1-77c7-44b5-a463-93386779ab63" providerId="ADAL" clId="{4C750A8D-8643-459C-8CD1-08DC80691048}" dt="2022-12-05T08:56:21.223" v="68" actId="1076"/>
          <ac:spMkLst>
            <pc:docMk/>
            <pc:sldMk cId="2093163160" sldId="308"/>
            <ac:spMk id="3" creationId="{E84CDB46-779D-43BA-BA11-C6AD57B0F729}"/>
          </ac:spMkLst>
        </pc:spChg>
      </pc:sldChg>
      <pc:sldChg chg="modSp add mod">
        <pc:chgData name="Ben Nienhuis" userId="2c6c04f1-77c7-44b5-a463-93386779ab63" providerId="ADAL" clId="{4C750A8D-8643-459C-8CD1-08DC80691048}" dt="2022-12-05T08:54:14.570" v="54" actId="1076"/>
        <pc:sldMkLst>
          <pc:docMk/>
          <pc:sldMk cId="613277423" sldId="309"/>
        </pc:sldMkLst>
        <pc:spChg chg="mod">
          <ac:chgData name="Ben Nienhuis" userId="2c6c04f1-77c7-44b5-a463-93386779ab63" providerId="ADAL" clId="{4C750A8D-8643-459C-8CD1-08DC80691048}" dt="2022-12-05T08:54:04.309" v="52" actId="255"/>
          <ac:spMkLst>
            <pc:docMk/>
            <pc:sldMk cId="613277423" sldId="309"/>
            <ac:spMk id="7" creationId="{A7B98911-4B01-4822-9A5C-F1834D4EB0A3}"/>
          </ac:spMkLst>
        </pc:spChg>
        <pc:spChg chg="mod">
          <ac:chgData name="Ben Nienhuis" userId="2c6c04f1-77c7-44b5-a463-93386779ab63" providerId="ADAL" clId="{4C750A8D-8643-459C-8CD1-08DC80691048}" dt="2022-12-05T08:54:14.570" v="54" actId="1076"/>
          <ac:spMkLst>
            <pc:docMk/>
            <pc:sldMk cId="613277423" sldId="309"/>
            <ac:spMk id="8" creationId="{F635F9B3-F63E-4FA4-AD24-1760EB5D3E15}"/>
          </ac:spMkLst>
        </pc:spChg>
      </pc:sldChg>
      <pc:sldChg chg="modSp add">
        <pc:chgData name="Ben Nienhuis" userId="2c6c04f1-77c7-44b5-a463-93386779ab63" providerId="ADAL" clId="{4C750A8D-8643-459C-8CD1-08DC80691048}" dt="2022-12-05T08:54:53.492" v="57" actId="255"/>
        <pc:sldMkLst>
          <pc:docMk/>
          <pc:sldMk cId="3940946581" sldId="310"/>
        </pc:sldMkLst>
        <pc:spChg chg="mod">
          <ac:chgData name="Ben Nienhuis" userId="2c6c04f1-77c7-44b5-a463-93386779ab63" providerId="ADAL" clId="{4C750A8D-8643-459C-8CD1-08DC80691048}" dt="2022-12-05T08:54:53.492" v="57" actId="255"/>
          <ac:spMkLst>
            <pc:docMk/>
            <pc:sldMk cId="3940946581" sldId="310"/>
            <ac:spMk id="4" creationId="{173630E7-21A4-4A78-8B2B-705DCE2679EB}"/>
          </ac:spMkLst>
        </pc:spChg>
      </pc:sldChg>
      <pc:sldChg chg="modSp add mod">
        <pc:chgData name="Ben Nienhuis" userId="2c6c04f1-77c7-44b5-a463-93386779ab63" providerId="ADAL" clId="{4C750A8D-8643-459C-8CD1-08DC80691048}" dt="2022-12-05T08:56:05.378" v="66" actId="1076"/>
        <pc:sldMkLst>
          <pc:docMk/>
          <pc:sldMk cId="1528726841" sldId="311"/>
        </pc:sldMkLst>
        <pc:spChg chg="mod">
          <ac:chgData name="Ben Nienhuis" userId="2c6c04f1-77c7-44b5-a463-93386779ab63" providerId="ADAL" clId="{4C750A8D-8643-459C-8CD1-08DC80691048}" dt="2022-12-05T08:51:29.524" v="26" actId="27636"/>
          <ac:spMkLst>
            <pc:docMk/>
            <pc:sldMk cId="1528726841" sldId="311"/>
            <ac:spMk id="2" creationId="{00000000-0000-0000-0000-000000000000}"/>
          </ac:spMkLst>
        </pc:spChg>
        <pc:spChg chg="mod">
          <ac:chgData name="Ben Nienhuis" userId="2c6c04f1-77c7-44b5-a463-93386779ab63" providerId="ADAL" clId="{4C750A8D-8643-459C-8CD1-08DC80691048}" dt="2022-12-05T08:56:05.378" v="66" actId="1076"/>
          <ac:spMkLst>
            <pc:docMk/>
            <pc:sldMk cId="1528726841" sldId="311"/>
            <ac:spMk id="4" creationId="{AF5D93F6-4F50-4E47-8B6E-E2FE36506859}"/>
          </ac:spMkLst>
        </pc:spChg>
        <pc:spChg chg="mod">
          <ac:chgData name="Ben Nienhuis" userId="2c6c04f1-77c7-44b5-a463-93386779ab63" providerId="ADAL" clId="{4C750A8D-8643-459C-8CD1-08DC80691048}" dt="2022-12-05T08:55:48.152" v="63" actId="255"/>
          <ac:spMkLst>
            <pc:docMk/>
            <pc:sldMk cId="1528726841" sldId="311"/>
            <ac:spMk id="5" creationId="{00000000-0000-0000-0000-000000000000}"/>
          </ac:spMkLst>
        </pc:spChg>
      </pc:sldChg>
      <pc:sldChg chg="add">
        <pc:chgData name="Ben Nienhuis" userId="2c6c04f1-77c7-44b5-a463-93386779ab63" providerId="ADAL" clId="{4C750A8D-8643-459C-8CD1-08DC80691048}" dt="2022-12-05T08:51:29.368" v="24"/>
        <pc:sldMkLst>
          <pc:docMk/>
          <pc:sldMk cId="1429008377" sldId="312"/>
        </pc:sldMkLst>
      </pc:sldChg>
      <pc:sldChg chg="add">
        <pc:chgData name="Ben Nienhuis" userId="2c6c04f1-77c7-44b5-a463-93386779ab63" providerId="ADAL" clId="{4C750A8D-8643-459C-8CD1-08DC80691048}" dt="2022-12-05T08:51:29.368" v="24"/>
        <pc:sldMkLst>
          <pc:docMk/>
          <pc:sldMk cId="1812727648" sldId="313"/>
        </pc:sldMkLst>
      </pc:sldChg>
      <pc:sldChg chg="add modAnim">
        <pc:chgData name="Ben Nienhuis" userId="2c6c04f1-77c7-44b5-a463-93386779ab63" providerId="ADAL" clId="{4C750A8D-8643-459C-8CD1-08DC80691048}" dt="2022-12-05T09:05:09.656" v="105"/>
        <pc:sldMkLst>
          <pc:docMk/>
          <pc:sldMk cId="4139370838" sldId="314"/>
        </pc:sldMkLst>
      </pc:sldChg>
      <pc:sldChg chg="add">
        <pc:chgData name="Ben Nienhuis" userId="2c6c04f1-77c7-44b5-a463-93386779ab63" providerId="ADAL" clId="{4C750A8D-8643-459C-8CD1-08DC80691048}" dt="2022-12-05T08:51:29.368" v="24"/>
        <pc:sldMkLst>
          <pc:docMk/>
          <pc:sldMk cId="1217673550" sldId="315"/>
        </pc:sldMkLst>
      </pc:sldChg>
      <pc:sldChg chg="modSp add mod">
        <pc:chgData name="Ben Nienhuis" userId="2c6c04f1-77c7-44b5-a463-93386779ab63" providerId="ADAL" clId="{4C750A8D-8643-459C-8CD1-08DC80691048}" dt="2022-12-05T09:05:29.075" v="106" actId="1076"/>
        <pc:sldMkLst>
          <pc:docMk/>
          <pc:sldMk cId="1638955273" sldId="316"/>
        </pc:sldMkLst>
        <pc:picChg chg="mod">
          <ac:chgData name="Ben Nienhuis" userId="2c6c04f1-77c7-44b5-a463-93386779ab63" providerId="ADAL" clId="{4C750A8D-8643-459C-8CD1-08DC80691048}" dt="2022-12-05T09:05:29.075" v="106" actId="1076"/>
          <ac:picMkLst>
            <pc:docMk/>
            <pc:sldMk cId="1638955273" sldId="316"/>
            <ac:picMk id="4" creationId="{B06F6AFC-0F12-4EA2-BACC-B34B04E24699}"/>
          </ac:picMkLst>
        </pc:picChg>
      </pc:sldChg>
      <pc:sldChg chg="modSp add mod modAnim">
        <pc:chgData name="Ben Nienhuis" userId="2c6c04f1-77c7-44b5-a463-93386779ab63" providerId="ADAL" clId="{4C750A8D-8643-459C-8CD1-08DC80691048}" dt="2022-12-05T09:06:10.561" v="111"/>
        <pc:sldMkLst>
          <pc:docMk/>
          <pc:sldMk cId="2526668525" sldId="317"/>
        </pc:sldMkLst>
        <pc:spChg chg="mod">
          <ac:chgData name="Ben Nienhuis" userId="2c6c04f1-77c7-44b5-a463-93386779ab63" providerId="ADAL" clId="{4C750A8D-8643-459C-8CD1-08DC80691048}" dt="2022-12-05T09:02:15.964" v="99" actId="255"/>
          <ac:spMkLst>
            <pc:docMk/>
            <pc:sldMk cId="2526668525" sldId="317"/>
            <ac:spMk id="3" creationId="{BD68B43F-CA61-4B7C-BFE0-A82332A72ED2}"/>
          </ac:spMkLst>
        </pc:spChg>
        <pc:picChg chg="mod">
          <ac:chgData name="Ben Nienhuis" userId="2c6c04f1-77c7-44b5-a463-93386779ab63" providerId="ADAL" clId="{4C750A8D-8643-459C-8CD1-08DC80691048}" dt="2022-12-05T09:05:59.901" v="108" actId="1076"/>
          <ac:picMkLst>
            <pc:docMk/>
            <pc:sldMk cId="2526668525" sldId="317"/>
            <ac:picMk id="7" creationId="{D017EC0C-49BE-4F62-A780-DD7240BA591C}"/>
          </ac:picMkLst>
        </pc:picChg>
      </pc:sldChg>
      <pc:sldChg chg="addSp delSp modSp add mod">
        <pc:chgData name="Ben Nienhuis" userId="2c6c04f1-77c7-44b5-a463-93386779ab63" providerId="ADAL" clId="{4C750A8D-8643-459C-8CD1-08DC80691048}" dt="2022-12-05T09:02:56.583" v="104" actId="14100"/>
        <pc:sldMkLst>
          <pc:docMk/>
          <pc:sldMk cId="356952329" sldId="318"/>
        </pc:sldMkLst>
        <pc:spChg chg="mod">
          <ac:chgData name="Ben Nienhuis" userId="2c6c04f1-77c7-44b5-a463-93386779ab63" providerId="ADAL" clId="{4C750A8D-8643-459C-8CD1-08DC80691048}" dt="2022-12-05T09:01:50.029" v="97" actId="6549"/>
          <ac:spMkLst>
            <pc:docMk/>
            <pc:sldMk cId="356952329" sldId="318"/>
            <ac:spMk id="2" creationId="{33223634-0B86-4DDC-9108-F551B836B09A}"/>
          </ac:spMkLst>
        </pc:spChg>
        <pc:spChg chg="add del mod">
          <ac:chgData name="Ben Nienhuis" userId="2c6c04f1-77c7-44b5-a463-93386779ab63" providerId="ADAL" clId="{4C750A8D-8643-459C-8CD1-08DC80691048}" dt="2022-12-05T09:01:18.985" v="89" actId="478"/>
          <ac:spMkLst>
            <pc:docMk/>
            <pc:sldMk cId="356952329" sldId="318"/>
            <ac:spMk id="4" creationId="{932F6BCE-2EBC-3C4F-2691-926053262C55}"/>
          </ac:spMkLst>
        </pc:spChg>
        <pc:spChg chg="del mod">
          <ac:chgData name="Ben Nienhuis" userId="2c6c04f1-77c7-44b5-a463-93386779ab63" providerId="ADAL" clId="{4C750A8D-8643-459C-8CD1-08DC80691048}" dt="2022-12-05T09:01:13.707" v="88" actId="478"/>
          <ac:spMkLst>
            <pc:docMk/>
            <pc:sldMk cId="356952329" sldId="318"/>
            <ac:spMk id="5" creationId="{1364FDC9-6CC3-478F-AA50-FB824BA5182A}"/>
          </ac:spMkLst>
        </pc:spChg>
        <pc:spChg chg="del mod">
          <ac:chgData name="Ben Nienhuis" userId="2c6c04f1-77c7-44b5-a463-93386779ab63" providerId="ADAL" clId="{4C750A8D-8643-459C-8CD1-08DC80691048}" dt="2022-12-05T09:01:25.334" v="91" actId="478"/>
          <ac:spMkLst>
            <pc:docMk/>
            <pc:sldMk cId="356952329" sldId="318"/>
            <ac:spMk id="9" creationId="{13E70961-2814-4069-A42D-EDE762B65E5B}"/>
          </ac:spMkLst>
        </pc:spChg>
        <pc:picChg chg="del mod ord">
          <ac:chgData name="Ben Nienhuis" userId="2c6c04f1-77c7-44b5-a463-93386779ab63" providerId="ADAL" clId="{4C750A8D-8643-459C-8CD1-08DC80691048}" dt="2022-12-05T09:01:21.777" v="90" actId="478"/>
          <ac:picMkLst>
            <pc:docMk/>
            <pc:sldMk cId="356952329" sldId="318"/>
            <ac:picMk id="6" creationId="{8E96355E-E559-4588-B1D5-DC23D6498FFF}"/>
          </ac:picMkLst>
        </pc:picChg>
        <pc:picChg chg="del">
          <ac:chgData name="Ben Nienhuis" userId="2c6c04f1-77c7-44b5-a463-93386779ab63" providerId="ADAL" clId="{4C750A8D-8643-459C-8CD1-08DC80691048}" dt="2022-12-05T09:01:27.594" v="92" actId="478"/>
          <ac:picMkLst>
            <pc:docMk/>
            <pc:sldMk cId="356952329" sldId="318"/>
            <ac:picMk id="7" creationId="{989FEAF3-4FAE-45EE-AE5C-AFFA7AE9EB90}"/>
          </ac:picMkLst>
        </pc:picChg>
        <pc:picChg chg="del">
          <ac:chgData name="Ben Nienhuis" userId="2c6c04f1-77c7-44b5-a463-93386779ab63" providerId="ADAL" clId="{4C750A8D-8643-459C-8CD1-08DC80691048}" dt="2022-12-05T09:01:33.759" v="93" actId="478"/>
          <ac:picMkLst>
            <pc:docMk/>
            <pc:sldMk cId="356952329" sldId="318"/>
            <ac:picMk id="8" creationId="{12C3F087-9347-4986-8EAA-8E0893716190}"/>
          </ac:picMkLst>
        </pc:picChg>
        <pc:picChg chg="add mod ord">
          <ac:chgData name="Ben Nienhuis" userId="2c6c04f1-77c7-44b5-a463-93386779ab63" providerId="ADAL" clId="{4C750A8D-8643-459C-8CD1-08DC80691048}" dt="2022-12-05T09:02:56.583" v="104" actId="14100"/>
          <ac:picMkLst>
            <pc:docMk/>
            <pc:sldMk cId="356952329" sldId="318"/>
            <ac:picMk id="11" creationId="{CFE53F2C-73AC-E080-4F0A-5CD757C4EBFD}"/>
          </ac:picMkLst>
        </pc:picChg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121550033" sldId="468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1940517092" sldId="477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4101762773" sldId="483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1555642403" sldId="484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1715382032" sldId="485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3413968625" sldId="486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3034254544" sldId="487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397621578" sldId="488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1616956846" sldId="489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1270844011" sldId="490"/>
        </pc:sldMkLst>
      </pc:sldChg>
      <pc:sldChg chg="del">
        <pc:chgData name="Ben Nienhuis" userId="2c6c04f1-77c7-44b5-a463-93386779ab63" providerId="ADAL" clId="{4C750A8D-8643-459C-8CD1-08DC80691048}" dt="2022-12-05T08:51:23.885" v="23" actId="47"/>
        <pc:sldMkLst>
          <pc:docMk/>
          <pc:sldMk cId="3546081811" sldId="491"/>
        </pc:sldMkLst>
      </pc:sldChg>
      <pc:sldMasterChg chg="addSldLayout delSldLayout">
        <pc:chgData name="Ben Nienhuis" userId="2c6c04f1-77c7-44b5-a463-93386779ab63" providerId="ADAL" clId="{4C750A8D-8643-459C-8CD1-08DC80691048}" dt="2022-12-05T08:56:36.414" v="70" actId="47"/>
        <pc:sldMasterMkLst>
          <pc:docMk/>
          <pc:sldMasterMk cId="152065924" sldId="2147483742"/>
        </pc:sldMasterMkLst>
        <pc:sldLayoutChg chg="add del">
          <pc:chgData name="Ben Nienhuis" userId="2c6c04f1-77c7-44b5-a463-93386779ab63" providerId="ADAL" clId="{4C750A8D-8643-459C-8CD1-08DC80691048}" dt="2022-12-05T08:56:36.414" v="70" actId="47"/>
          <pc:sldLayoutMkLst>
            <pc:docMk/>
            <pc:sldMasterMk cId="152065924" sldId="2147483742"/>
            <pc:sldLayoutMk cId="3964464536" sldId="214748375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5-12-2022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28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14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EED5-D894-435E-B554-BEF5CD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BC3DD9-29F7-414D-B224-512B1E83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8B24F-862C-49E3-AFCA-01A6DB5E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8020BA-92E9-483E-BE2D-19A715127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BCEDC2-F2FC-4827-80CF-DB264354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C4B74E-575C-495A-9A22-F120D5A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8D96E3-EA46-4ECC-A530-5E2F1B3C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5E8039-C8BF-4B9D-825D-BD7D4BC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7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E36F3-9978-477C-B00B-625600F9A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6ACFED-E7C7-4813-A8A4-9B9521F04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7EE1F8-01C8-4CE9-A9B9-3E941299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46AFCC-F5D7-4268-A387-0CBE8752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1E81E6-05C5-4CDF-8973-7871F3E5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6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0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699" r:id="rId11"/>
    <p:sldLayoutId id="2147483700" r:id="rId12"/>
    <p:sldLayoutId id="2147483701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5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aktuinbouw.nl/plantenpaspoort-en-plantgezondheidsverordening-vraag-en-antwoord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vwa.nl/onderwerpen/export-planten-groenten-fruit-plantaardige-producten/landeneisen-voor-planten-groenten-fruit-plantaardige-producte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158417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sz="8800" b="1" dirty="0"/>
              <a:t>    </a:t>
            </a:r>
            <a:r>
              <a:rPr lang="nl-NL" sz="2800" b="1" dirty="0"/>
              <a:t>  Terugblik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27" y="2492896"/>
            <a:ext cx="4216421" cy="42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euc-powerpoint.officeapps.live.com/pods/GetClipboardImage.ashx?Id=af805f91-19dc-4b12-a314-d3b6901213b5&amp;DC=GEU6&amp;wdoverrides=GetClipboardImageEnabled:true">
            <a:extLst>
              <a:ext uri="{FF2B5EF4-FFF2-40B4-BE49-F238E27FC236}">
                <a16:creationId xmlns:a16="http://schemas.microsoft.com/office/drawing/2014/main" id="{8E8F2DF0-0A01-492A-AC23-FA25E331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3A01E7-C0E6-4157-8099-FDC0A2F96222}"/>
              </a:ext>
            </a:extLst>
          </p:cNvPr>
          <p:cNvSpPr txBox="1"/>
          <p:nvPr/>
        </p:nvSpPr>
        <p:spPr>
          <a:xfrm>
            <a:off x="935596" y="2258868"/>
            <a:ext cx="788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Les 6 Export (GT en BT)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7622C5-C631-4000-832B-63F9A62E1AC2}"/>
              </a:ext>
            </a:extLst>
          </p:cNvPr>
          <p:cNvSpPr txBox="1"/>
          <p:nvPr/>
        </p:nvSpPr>
        <p:spPr>
          <a:xfrm>
            <a:off x="3203848" y="20838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PERIODE 2</a:t>
            </a:r>
          </a:p>
        </p:txBody>
      </p:sp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5400" b="1" dirty="0"/>
            </a:br>
            <a:r>
              <a:rPr lang="nl-NL" sz="4400" dirty="0">
                <a:latin typeface="+mn-lt"/>
              </a:rPr>
              <a:t>Marktpenetratie</a:t>
            </a:r>
            <a:br>
              <a:rPr lang="nl-NL" sz="4400" dirty="0">
                <a:latin typeface="+mn-lt"/>
              </a:rPr>
            </a:br>
            <a:endParaRPr lang="nl-NL" sz="44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5576" y="1690689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Voorbeeld</a:t>
            </a:r>
          </a:p>
          <a:p>
            <a:pPr marL="342900" indent="-342900">
              <a:buAutoNum type="arabicPeriod"/>
            </a:pPr>
            <a:endParaRPr lang="nl-NL" sz="3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ACB839-5951-425F-B2B0-31EF1D5A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39" y="2229298"/>
            <a:ext cx="4426220" cy="32159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3630E7-21A4-4A78-8B2B-705DCE2679EB}"/>
              </a:ext>
            </a:extLst>
          </p:cNvPr>
          <p:cNvSpPr txBox="1"/>
          <p:nvPr/>
        </p:nvSpPr>
        <p:spPr>
          <a:xfrm>
            <a:off x="628650" y="5445224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ROSES ONLY, Een nieuwe speler in de bloemendetailhandel</a:t>
            </a:r>
          </a:p>
        </p:txBody>
      </p:sp>
    </p:spTree>
    <p:extLst>
      <p:ext uri="{BB962C8B-B14F-4D97-AF65-F5344CB8AC3E}">
        <p14:creationId xmlns:p14="http://schemas.microsoft.com/office/powerpoint/2010/main" val="39409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Marktontwikkeling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8457" y="1484784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/>
              <a:t>Verkopen van bestaande producten op nieuwe markten. </a:t>
            </a:r>
          </a:p>
          <a:p>
            <a:pPr marL="342900" indent="-342900">
              <a:buAutoNum type="arabicPeriod"/>
            </a:pPr>
            <a:r>
              <a:rPr lang="nl-NL" sz="2400" dirty="0"/>
              <a:t>Het doel van marktontwikkeling is om via nieuwe markten het huidige product extra te gaan verkopen. </a:t>
            </a:r>
          </a:p>
          <a:p>
            <a:pPr marL="342900" indent="-342900">
              <a:buAutoNum type="arabicPeriod"/>
            </a:pPr>
            <a:r>
              <a:rPr lang="nl-NL" sz="2400" dirty="0"/>
              <a:t>Als er geen veranderingen aan het product aangebracht hoeven te worden kan dit een zeer goede strategie zijn en veel geld opleveren.</a:t>
            </a:r>
          </a:p>
          <a:p>
            <a:pPr marL="342900" indent="-342900"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428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5400" b="1" dirty="0"/>
            </a:br>
            <a:r>
              <a:rPr lang="nl-NL" sz="4400" dirty="0">
                <a:latin typeface="+mn-lt"/>
              </a:rPr>
              <a:t>Marktontwikkeling</a:t>
            </a:r>
            <a:br>
              <a:rPr lang="nl-NL" sz="5400" b="1" dirty="0"/>
            </a:br>
            <a:endParaRPr lang="nl-NL" sz="5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1690689"/>
            <a:ext cx="9145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Voorbeeld: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C0F6B-7F1C-4B19-8532-C086FC0C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3676"/>
            <a:ext cx="6130288" cy="344828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B1857-333A-4A2E-B342-923BDE2F3AB6}"/>
              </a:ext>
            </a:extLst>
          </p:cNvPr>
          <p:cNvSpPr txBox="1"/>
          <p:nvPr/>
        </p:nvSpPr>
        <p:spPr>
          <a:xfrm>
            <a:off x="899592" y="590982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Wanneer gaat Intratuin ook naar Dubai?</a:t>
            </a:r>
          </a:p>
        </p:txBody>
      </p:sp>
    </p:spTree>
    <p:extLst>
      <p:ext uri="{BB962C8B-B14F-4D97-AF65-F5344CB8AC3E}">
        <p14:creationId xmlns:p14="http://schemas.microsoft.com/office/powerpoint/2010/main" val="28338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>
                <a:latin typeface="+mn-lt"/>
              </a:rPr>
              <a:t>PRODUCTDIVERSIFICATIE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512" y="183556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bedrijf gaat andere producten of diensten</a:t>
            </a:r>
          </a:p>
          <a:p>
            <a:r>
              <a:rPr lang="nl-NL" sz="2400" dirty="0"/>
              <a:t>leveren	</a:t>
            </a:r>
          </a:p>
          <a:p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bedrijf maakt gebruik van zijn goede naam en gaat andere producten met het dezelfde merknaam verkopen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Of het bedrijf gaat ook advies of toebehoren verkopen</a:t>
            </a:r>
          </a:p>
        </p:txBody>
      </p:sp>
    </p:spTree>
    <p:extLst>
      <p:ext uri="{BB962C8B-B14F-4D97-AF65-F5344CB8AC3E}">
        <p14:creationId xmlns:p14="http://schemas.microsoft.com/office/powerpoint/2010/main" val="28090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>
                <a:latin typeface="+mn-lt"/>
              </a:rPr>
              <a:t>PRODUCTDIVERSIFICATIE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1835564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VOORBEELD</a:t>
            </a:r>
            <a:r>
              <a:rPr lang="nl-NL" sz="3200" dirty="0"/>
              <a:t>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5B97DE-92CC-4C8A-A9E1-24E4F86E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04530"/>
            <a:ext cx="4715247" cy="377109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5D93F6-4F50-4E47-8B6E-E2FE36506859}"/>
              </a:ext>
            </a:extLst>
          </p:cNvPr>
          <p:cNvSpPr txBox="1"/>
          <p:nvPr/>
        </p:nvSpPr>
        <p:spPr>
          <a:xfrm>
            <a:off x="514756" y="5847402"/>
            <a:ext cx="919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KWEKERIJ ESVELD VERKOOPT OOK MESTSTOFFEN </a:t>
            </a:r>
          </a:p>
        </p:txBody>
      </p:sp>
    </p:spTree>
    <p:extLst>
      <p:ext uri="{BB962C8B-B14F-4D97-AF65-F5344CB8AC3E}">
        <p14:creationId xmlns:p14="http://schemas.microsoft.com/office/powerpoint/2010/main" val="152872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D1C70-4550-48D7-8C51-F776ED15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Opdracht 5.1 Export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CDB46-779D-43BA-BA11-C6AD57B0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5805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dirty="0"/>
              <a:t>1. Exportland</a:t>
            </a:r>
          </a:p>
          <a:p>
            <a:pPr marL="0" indent="0">
              <a:buNone/>
            </a:pPr>
            <a:r>
              <a:rPr lang="nl-NL" sz="2600" dirty="0"/>
              <a:t>Kies een land waar het denk jij interessant is om een product van jouw </a:t>
            </a:r>
            <a:r>
              <a:rPr lang="nl-NL" sz="2600" dirty="0" err="1"/>
              <a:t>bpv</a:t>
            </a:r>
            <a:r>
              <a:rPr lang="nl-NL" sz="2600" dirty="0"/>
              <a:t> bedrijf  heen rechtstreeks naar te exporteren.</a:t>
            </a:r>
          </a:p>
          <a:p>
            <a:r>
              <a:rPr lang="nl-NL" sz="2600" dirty="0"/>
              <a:t>N2 Waarom heb je dit land gekozen</a:t>
            </a:r>
          </a:p>
          <a:p>
            <a:r>
              <a:rPr lang="nl-NL" sz="2600" dirty="0"/>
              <a:t>N3/4 Onderbouw de keuze aan de hand van de DESTEP analyse</a:t>
            </a:r>
          </a:p>
          <a:p>
            <a:endParaRPr lang="nl-NL" sz="2600" dirty="0"/>
          </a:p>
          <a:p>
            <a:pPr marL="0" indent="0">
              <a:buNone/>
            </a:pPr>
            <a:r>
              <a:rPr lang="nl-NL" sz="2600" dirty="0"/>
              <a:t>2. </a:t>
            </a:r>
            <a:r>
              <a:rPr lang="nl-NL" sz="2600" dirty="0" err="1"/>
              <a:t>Ansoff</a:t>
            </a:r>
            <a:endParaRPr lang="nl-NL" sz="2600" dirty="0"/>
          </a:p>
          <a:p>
            <a:r>
              <a:rPr lang="nl-NL" sz="2600" dirty="0"/>
              <a:t>N2 Is productontwikkeling een optie voor jou bedrijf? Welk product zouden ze ook kunnen telen?</a:t>
            </a:r>
          </a:p>
          <a:p>
            <a:r>
              <a:rPr lang="nl-NL" sz="2400" dirty="0"/>
              <a:t>N3/N4 Welke strategie van </a:t>
            </a:r>
            <a:r>
              <a:rPr lang="nl-NL" sz="2400" dirty="0" err="1"/>
              <a:t>Ansoff</a:t>
            </a:r>
            <a:r>
              <a:rPr lang="nl-NL" sz="2400" dirty="0"/>
              <a:t> zou jij kiezen als je jou bedrijf zou adviseren betreft groei mogelijkheden 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316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8592C5B5-9156-4F50-8358-B5B3E479474C}"/>
              </a:ext>
            </a:extLst>
          </p:cNvPr>
          <p:cNvSpPr txBox="1"/>
          <p:nvPr/>
        </p:nvSpPr>
        <p:spPr>
          <a:xfrm flipH="1">
            <a:off x="1115616" y="69269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Deel 2 Exportdocumenten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3DD624-7695-2D4F-6E99-6AFFDFE7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783804"/>
            <a:ext cx="6572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118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BB8BB-DA88-4F23-9E66-90E495AA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Export binnen de EU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E0F66-2979-4A07-8C6E-F102D8A9F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stekken, zaden, jonge planten en bomen </a:t>
            </a:r>
          </a:p>
          <a:p>
            <a:r>
              <a:rPr lang="nl-NL" sz="2400" i="1" dirty="0"/>
              <a:t>Het plantenpaspoort is een officieel document dat vereist is bij het fytosanitair vrijgeven van stekken, zaden, jonge planten en bomen en het verhandelen ervan binnen de Europese Unie.</a:t>
            </a:r>
          </a:p>
          <a:p>
            <a:endParaRPr lang="nl-NL" sz="2400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65C85D-44E8-429F-AF59-EABC12731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01294"/>
            <a:ext cx="7615758" cy="22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02EA8-CD32-4F53-85DC-57ED3DAC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Plantenpaspoort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4C90E9C3-9F87-4722-9BF3-C02CF11C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1690689"/>
            <a:ext cx="6372225" cy="355282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321E102-2BB6-4F0D-90ED-F8CE41326036}"/>
              </a:ext>
            </a:extLst>
          </p:cNvPr>
          <p:cNvSpPr/>
          <p:nvPr/>
        </p:nvSpPr>
        <p:spPr>
          <a:xfrm>
            <a:off x="2771800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Klik hier voor </a:t>
            </a:r>
            <a:r>
              <a:rPr lang="nl-NL" dirty="0">
                <a:hlinkClick r:id="rId2"/>
              </a:rPr>
              <a:t>instructie</a:t>
            </a:r>
            <a:r>
              <a:rPr lang="nl-NL" dirty="0"/>
              <a:t> filmpje</a:t>
            </a:r>
          </a:p>
        </p:txBody>
      </p:sp>
    </p:spTree>
    <p:extLst>
      <p:ext uri="{BB962C8B-B14F-4D97-AF65-F5344CB8AC3E}">
        <p14:creationId xmlns:p14="http://schemas.microsoft.com/office/powerpoint/2010/main" val="142900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E4306-5EBE-4362-A12A-FF5CF931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767886" cy="1325563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Wat moet er op het paspoort staan?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90232-8002-4DA7-97D6-0DF71702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"A", gevolgd door de botanische naam;</a:t>
            </a:r>
          </a:p>
          <a:p>
            <a:r>
              <a:rPr lang="nl-NL" sz="2400" dirty="0"/>
              <a:t>"B", gevolgd door een </a:t>
            </a:r>
            <a:r>
              <a:rPr lang="nl-NL" sz="2400" dirty="0" err="1"/>
              <a:t>tweeletterige</a:t>
            </a:r>
            <a:r>
              <a:rPr lang="nl-NL" sz="2400" dirty="0"/>
              <a:t> landcode, een koppelteken en het registratienummer van de producent of leverancier;</a:t>
            </a:r>
          </a:p>
          <a:p>
            <a:r>
              <a:rPr lang="nl-NL" sz="2400" dirty="0"/>
              <a:t>“C”, gevolgd door de traceerbaarheidscode van de plant, het plantaardig product of het andere materiaal in kwestie;</a:t>
            </a:r>
          </a:p>
          <a:p>
            <a:r>
              <a:rPr lang="nl-NL" sz="2400" dirty="0"/>
              <a:t>"D", gevolgd door een </a:t>
            </a:r>
            <a:r>
              <a:rPr lang="nl-NL" sz="2400" dirty="0" err="1"/>
              <a:t>tweeletterige</a:t>
            </a:r>
            <a:r>
              <a:rPr lang="nl-NL" sz="2400" dirty="0"/>
              <a:t> landcode voor het land van oorsprong.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613C82-9D8D-45D5-B9CC-CE4AEB42C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45" y="4745616"/>
            <a:ext cx="718371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ED001-2056-48D6-9F3A-21518DF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Periode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1779B-3EBC-4A45-B3BF-B85850BF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00" y="1728000"/>
            <a:ext cx="6921432" cy="4351338"/>
          </a:xfrm>
        </p:spPr>
        <p:txBody>
          <a:bodyPr/>
          <a:lstStyle/>
          <a:p>
            <a:r>
              <a:rPr lang="nl-NL" sz="2400" dirty="0"/>
              <a:t>Les  1 Basis logistiek</a:t>
            </a:r>
          </a:p>
          <a:p>
            <a:r>
              <a:rPr lang="nl-NL" sz="2400" dirty="0"/>
              <a:t>Les  2 Handels- en leveringsvoorwaarden</a:t>
            </a:r>
          </a:p>
          <a:p>
            <a:r>
              <a:rPr lang="nl-NL" sz="2400" dirty="0"/>
              <a:t>Les  3 Logistiek &amp; Transport</a:t>
            </a:r>
          </a:p>
          <a:p>
            <a:r>
              <a:rPr lang="nl-NL" sz="2400" dirty="0"/>
              <a:t>Les  4 Afzetmarkten</a:t>
            </a:r>
          </a:p>
          <a:p>
            <a:r>
              <a:rPr lang="nl-NL" sz="2400" dirty="0"/>
              <a:t>Les  5 Marketing</a:t>
            </a:r>
          </a:p>
          <a:p>
            <a:r>
              <a:rPr lang="nl-NL" sz="2400" dirty="0"/>
              <a:t>Les  6 Export</a:t>
            </a:r>
          </a:p>
          <a:p>
            <a:r>
              <a:rPr lang="nl-NL" sz="2400" dirty="0"/>
              <a:t>Les  7 Bedrijfsregistratie systemen</a:t>
            </a:r>
          </a:p>
          <a:p>
            <a:r>
              <a:rPr lang="nl-NL" sz="2400" dirty="0"/>
              <a:t>Les  8 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53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32208-A54F-4F77-85D1-92CCF653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Waar vind ik de codes?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634EE-A135-4946-A391-CC6B6DA1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Registratie</a:t>
            </a:r>
          </a:p>
          <a:p>
            <a:r>
              <a:rPr lang="nl-NL" sz="2400" dirty="0"/>
              <a:t>B: Wanneer u teeltmateriaal van uw boomkwekerijgewas in de handel brengt (binnen de EU) moet u uw bedrijf registreren bij </a:t>
            </a:r>
            <a:r>
              <a:rPr lang="nl-NL" sz="2400" dirty="0" err="1"/>
              <a:t>Naktuinbouw</a:t>
            </a:r>
            <a:endParaRPr lang="nl-NL" sz="2400" dirty="0"/>
          </a:p>
          <a:p>
            <a:r>
              <a:rPr lang="nl-NL" sz="2400" dirty="0"/>
              <a:t>C: de traceerbaarheidscode bepaald de kweker zelf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BCC1B6-A037-49D6-AB6E-539A81D54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16" y="3975229"/>
            <a:ext cx="84885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09A98-8415-4095-BA1D-16B11C58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Export buiten de EU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868455-47D6-40EA-8A28-B91648AD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De NVWA heeft lijst met landen daarop staan de eisen die dat land oplegt voor de import van eindproducten bomen en planten </a:t>
            </a:r>
            <a:r>
              <a:rPr lang="nl-NL" sz="3200" dirty="0" err="1"/>
              <a:t>etc</a:t>
            </a:r>
            <a:endParaRPr lang="nl-NL" sz="3200" dirty="0"/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B06F6AFC-0F12-4EA2-BACC-B34B04E2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0" y="1656000"/>
            <a:ext cx="7416824" cy="35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943B40F-F2DD-4DFC-A358-948B43BEC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6" y="143700"/>
            <a:ext cx="4495800" cy="1123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029B31-9804-461E-A6C5-71E411F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nl-NL" sz="4400" dirty="0"/>
              <a:t>       Keuring voor export buiten EU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68B43F-CA61-4B7C-BFE0-A82332A7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81" y="1690689"/>
            <a:ext cx="580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De KCB verstrekt een fytosanitair certificaat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Daar moet vaak per gewas een </a:t>
            </a:r>
          </a:p>
          <a:p>
            <a:pPr marL="0" indent="0">
              <a:buNone/>
            </a:pPr>
            <a:r>
              <a:rPr lang="nl-NL" sz="2400" dirty="0"/>
              <a:t>bijschrijving bij.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8AF882-17EF-4C39-A237-62FB6899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295" y="1235195"/>
            <a:ext cx="3909486" cy="55321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17EC0C-49BE-4F62-A780-DD7240BA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760235"/>
            <a:ext cx="7327726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E53F2C-73AC-E080-4F0A-5CD757C4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0" y="1412776"/>
            <a:ext cx="7317368" cy="50405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223634-0B86-4DDC-9108-F551B836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prstClr val="black"/>
                </a:solidFill>
                <a:latin typeface="Calibri" panose="020F0502020204030204"/>
              </a:rPr>
              <a:t>Opdracht 6 Export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1" y="365126"/>
            <a:ext cx="7903789" cy="1325563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Exporteren?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43608" y="126876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nl-NL" sz="3200" b="1" dirty="0"/>
          </a:p>
          <a:p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1043608" y="4653136"/>
            <a:ext cx="7283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pPr algn="ctr"/>
            <a:r>
              <a:rPr lang="nl-NL" sz="3200" dirty="0"/>
              <a:t>Pak DE STEP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44563"/>
            <a:ext cx="6984776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DESTEP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67000" y="656062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nl-NL" sz="3200" b="1" dirty="0"/>
          </a:p>
          <a:p>
            <a:r>
              <a:rPr lang="nl-NL" sz="2400" dirty="0"/>
              <a:t>Onderzoek kansen en bedreigingen via DESTEP Methode: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3568" y="1656000"/>
            <a:ext cx="7283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D:  Demografische gegevens, hoeveel klanten zijn 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E:   Economische gegevens, hoeveel inkomen heeft men?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S: Sociale patronen, past het product?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T: Technologisch: kan het uitgevoerd worden?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E: Ecologisch: past het in de natuur/klimaat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P: Politiek, past het binnen wet en regelgeving?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1B112B-D0BF-2FD6-4226-0869466D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83" y="5445224"/>
            <a:ext cx="1704234" cy="10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900" dirty="0">
                <a:latin typeface="+mn-lt"/>
              </a:rPr>
              <a:t>Vergroot je markt met </a:t>
            </a:r>
            <a:r>
              <a:rPr lang="nl-NL" sz="4900" dirty="0" err="1">
                <a:latin typeface="+mn-lt"/>
              </a:rPr>
              <a:t>Ansoff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97601B-9D2F-4901-B749-AD036AFC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7"/>
            <a:ext cx="7200800" cy="47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84970" cy="44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Welk gereedschap ga jij gebruiken?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87624" y="438426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Maak een zaaibed</a:t>
            </a:r>
          </a:p>
          <a:p>
            <a:r>
              <a:rPr lang="nl-NL" b="1" dirty="0">
                <a:solidFill>
                  <a:srgbClr val="FF0000"/>
                </a:solidFill>
              </a:rPr>
              <a:t>(product ontwikkeling)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22140" y="3460935"/>
            <a:ext cx="2297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F0"/>
                </a:solidFill>
              </a:rPr>
              <a:t>Geef je product ruimte</a:t>
            </a:r>
          </a:p>
          <a:p>
            <a:r>
              <a:rPr lang="nl-NL" b="1" dirty="0">
                <a:solidFill>
                  <a:srgbClr val="00B0F0"/>
                </a:solidFill>
              </a:rPr>
              <a:t>(Marktpenetratie)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355976" y="42930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Ontging nieuw land</a:t>
            </a:r>
          </a:p>
          <a:p>
            <a:r>
              <a:rPr lang="nl-NL" b="1" dirty="0">
                <a:solidFill>
                  <a:srgbClr val="FF0000"/>
                </a:solidFill>
              </a:rPr>
              <a:t>(Marktontwikkeling)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412610" y="3137769"/>
            <a:ext cx="234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F0"/>
                </a:solidFill>
              </a:rPr>
              <a:t>Ontdek nieuwe oogst</a:t>
            </a:r>
          </a:p>
          <a:p>
            <a:r>
              <a:rPr lang="nl-NL" b="1" dirty="0">
                <a:solidFill>
                  <a:srgbClr val="00B0F0"/>
                </a:solidFill>
              </a:rPr>
              <a:t>(Diversificatie)</a:t>
            </a:r>
          </a:p>
        </p:txBody>
      </p:sp>
    </p:spTree>
    <p:extLst>
      <p:ext uri="{BB962C8B-B14F-4D97-AF65-F5344CB8AC3E}">
        <p14:creationId xmlns:p14="http://schemas.microsoft.com/office/powerpoint/2010/main" val="3035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Productontwikkeling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99544" y="1052736"/>
            <a:ext cx="6324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200" dirty="0"/>
              <a:t>	</a:t>
            </a:r>
          </a:p>
          <a:p>
            <a:pPr marL="514350" indent="-514350">
              <a:buAutoNum type="arabicPeriod"/>
            </a:pPr>
            <a:r>
              <a:rPr lang="nl-NL" sz="2400" dirty="0"/>
              <a:t>Ontwikkeling nieuwe variëteiten</a:t>
            </a:r>
          </a:p>
          <a:p>
            <a:pPr marL="514350" indent="-514350">
              <a:buAutoNum type="arabicPeriod"/>
            </a:pPr>
            <a:r>
              <a:rPr lang="nl-NL" sz="2400" dirty="0"/>
              <a:t>Productiewijze</a:t>
            </a:r>
          </a:p>
          <a:p>
            <a:pPr marL="514350" indent="-514350">
              <a:buAutoNum type="arabicPeriod"/>
            </a:pPr>
            <a:r>
              <a:rPr lang="nl-NL" sz="2400" dirty="0"/>
              <a:t>Aflevervorm</a:t>
            </a:r>
          </a:p>
          <a:p>
            <a:pPr marL="514350" indent="-514350">
              <a:buAutoNum type="arabicPeriod"/>
            </a:pPr>
            <a:r>
              <a:rPr lang="nl-NL" sz="2400" dirty="0"/>
              <a:t>Aflevermaat</a:t>
            </a:r>
          </a:p>
          <a:p>
            <a:pPr marL="514350" indent="-514350">
              <a:buAutoNum type="arabicPeriod"/>
            </a:pPr>
            <a:r>
              <a:rPr lang="nl-NL" sz="2400" dirty="0"/>
              <a:t>VAS (</a:t>
            </a:r>
            <a:r>
              <a:rPr lang="nl-NL" sz="2400" dirty="0" err="1"/>
              <a:t>value</a:t>
            </a:r>
            <a:r>
              <a:rPr lang="nl-NL" sz="2400" dirty="0"/>
              <a:t> </a:t>
            </a:r>
            <a:r>
              <a:rPr lang="nl-NL" sz="2400" dirty="0" err="1"/>
              <a:t>added</a:t>
            </a:r>
            <a:r>
              <a:rPr lang="nl-NL" sz="2400" dirty="0"/>
              <a:t> service)</a:t>
            </a:r>
          </a:p>
          <a:p>
            <a:pPr marL="514350" indent="-514350">
              <a:buAutoNum type="arabicPeriod"/>
            </a:pPr>
            <a:r>
              <a:rPr lang="nl-NL" sz="2400" dirty="0"/>
              <a:t>Service Merchandising</a:t>
            </a:r>
          </a:p>
          <a:p>
            <a:pPr marL="514350" indent="-514350">
              <a:buAutoNum type="arabicPeriod"/>
            </a:pP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3851920" y="537321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200" dirty="0"/>
              <a:t>	</a:t>
            </a:r>
          </a:p>
          <a:p>
            <a:pPr marL="514350" indent="-514350"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080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Productontwikkeling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851920" y="537321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200" dirty="0"/>
              <a:t>	</a:t>
            </a:r>
          </a:p>
          <a:p>
            <a:pPr marL="514350" indent="-514350">
              <a:buAutoNum type="arabicPeriod"/>
            </a:pPr>
            <a:endParaRPr lang="nl-NL" sz="3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B9159F-62D0-4D2C-B37F-EF9B0614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22624"/>
            <a:ext cx="4405288" cy="381275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7B98911-4B01-4822-9A5C-F1834D4EB0A3}"/>
              </a:ext>
            </a:extLst>
          </p:cNvPr>
          <p:cNvSpPr txBox="1"/>
          <p:nvPr/>
        </p:nvSpPr>
        <p:spPr>
          <a:xfrm>
            <a:off x="628650" y="2060848"/>
            <a:ext cx="408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VOORBEELD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635F9B3-F63E-4FA4-AD24-1760EB5D3E15}"/>
              </a:ext>
            </a:extLst>
          </p:cNvPr>
          <p:cNvSpPr txBox="1"/>
          <p:nvPr/>
        </p:nvSpPr>
        <p:spPr>
          <a:xfrm>
            <a:off x="567000" y="5616414"/>
            <a:ext cx="775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BOLSTER</a:t>
            </a:r>
          </a:p>
          <a:p>
            <a:r>
              <a:rPr lang="nl-NL" sz="2400" dirty="0"/>
              <a:t>TOMATENZAAD SPECIAAL VOOR BULGARIJE</a:t>
            </a:r>
          </a:p>
        </p:txBody>
      </p:sp>
    </p:spTree>
    <p:extLst>
      <p:ext uri="{BB962C8B-B14F-4D97-AF65-F5344CB8AC3E}">
        <p14:creationId xmlns:p14="http://schemas.microsoft.com/office/powerpoint/2010/main" val="6132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5400" b="1" dirty="0"/>
            </a:br>
            <a:r>
              <a:rPr lang="nl-NL" sz="4400" dirty="0">
                <a:latin typeface="+mn-lt"/>
              </a:rPr>
              <a:t>Marktpenetratie</a:t>
            </a:r>
            <a:br>
              <a:rPr lang="nl-NL" sz="4400" dirty="0">
                <a:latin typeface="+mn-lt"/>
              </a:rPr>
            </a:br>
            <a:endParaRPr lang="nl-NL" sz="44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67000" y="2496348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/>
              <a:t>Groei door omzetvergroting met het huidige assortiment op huidige markten, ken je sortiment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Afnemers meer te laten kopen of door afnemers bij de concurrent weg te halen, doe een concurrentie analyse 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  <a:p>
            <a:pPr marL="342900" indent="-342900">
              <a:buAutoNum type="arabicPeriod"/>
            </a:pPr>
            <a:endParaRPr lang="nl-NL" sz="3200" dirty="0"/>
          </a:p>
          <a:p>
            <a:pPr marL="342900" indent="-342900"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933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 3 Boomteelt  Oogsten Rooien en Rapen  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AE7F8D-9027-4C78-A0BE-83AF8B1F8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2D502-78EE-4418-A371-53B6F1DDB132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82ac19c3-1cff-4f70-a585-2de21a3866ce"/>
    <ds:schemaRef ds:uri="http://schemas.microsoft.com/office/infopath/2007/PartnerControls"/>
    <ds:schemaRef ds:uri="http://schemas.microsoft.com/office/2006/documentManagement/types"/>
    <ds:schemaRef ds:uri="915d7cad-3e71-4cea-95bb-ac32222adf0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24D268-C786-49B3-A1E7-950EB4956040}"/>
</file>

<file path=docProps/app.xml><?xml version="1.0" encoding="utf-8"?>
<Properties xmlns="http://schemas.openxmlformats.org/officeDocument/2006/extended-properties" xmlns:vt="http://schemas.openxmlformats.org/officeDocument/2006/docPropsVTypes">
  <Template>Les 3 Boomteelt  Oogsten Rooien en Rapen  </Template>
  <TotalTime>1998</TotalTime>
  <Words>639</Words>
  <Application>Microsoft Office PowerPoint</Application>
  <PresentationFormat>Diavoorstelling (4:3)</PresentationFormat>
  <Paragraphs>112</Paragraphs>
  <Slides>23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Les 3 Boomteelt  Oogsten Rooien en Rapen  </vt:lpstr>
      <vt:lpstr>PowerPoint-presentatie</vt:lpstr>
      <vt:lpstr>Programma Periode 2</vt:lpstr>
      <vt:lpstr>Exporteren?</vt:lpstr>
      <vt:lpstr>DESTEP</vt:lpstr>
      <vt:lpstr>Vergroot je markt met Ansoff </vt:lpstr>
      <vt:lpstr>Welk gereedschap ga jij gebruiken?</vt:lpstr>
      <vt:lpstr>Productontwikkeling</vt:lpstr>
      <vt:lpstr>Productontwikkeling</vt:lpstr>
      <vt:lpstr> Marktpenetratie </vt:lpstr>
      <vt:lpstr> Marktpenetratie </vt:lpstr>
      <vt:lpstr>Marktontwikkeling</vt:lpstr>
      <vt:lpstr> Marktontwikkeling </vt:lpstr>
      <vt:lpstr>PRODUCTDIVERSIFICATIE </vt:lpstr>
      <vt:lpstr>PRODUCTDIVERSIFICATIE </vt:lpstr>
      <vt:lpstr>Opdracht 5.1 Export</vt:lpstr>
      <vt:lpstr>PowerPoint-presentatie</vt:lpstr>
      <vt:lpstr>Export binnen de EU</vt:lpstr>
      <vt:lpstr>Plantenpaspoort</vt:lpstr>
      <vt:lpstr>Wat moet er op het paspoort staan?</vt:lpstr>
      <vt:lpstr>Waar vind ik de codes?</vt:lpstr>
      <vt:lpstr>Export buiten de EU </vt:lpstr>
      <vt:lpstr>       Keuring voor export buiten EU</vt:lpstr>
      <vt:lpstr>Opdracht 6 Export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Ben Nienhuis</cp:lastModifiedBy>
  <cp:revision>250</cp:revision>
  <cp:lastPrinted>2014-09-23T11:59:31Z</cp:lastPrinted>
  <dcterms:created xsi:type="dcterms:W3CDTF">2013-12-03T16:07:15Z</dcterms:created>
  <dcterms:modified xsi:type="dcterms:W3CDTF">2022-12-05T09:06:18Z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0x010100F4FEFE2E46C86D4A9898CCC49B418B36</vt:lpwstr>
  </property>
</Properties>
</file>